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37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62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6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5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3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04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39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8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3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6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E206-AED4-49FF-BCF1-B8724A206FF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F62D-C830-4F69-89E2-8E84A6EBE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697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397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527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249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728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144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940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4590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ЦДТ№4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workstation</cp:lastModifiedBy>
  <cp:revision>1</cp:revision>
  <dcterms:created xsi:type="dcterms:W3CDTF">2017-12-21T08:22:57Z</dcterms:created>
  <dcterms:modified xsi:type="dcterms:W3CDTF">2018-01-12T05:02:03Z</dcterms:modified>
</cp:coreProperties>
</file>