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79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95" d="100"/>
          <a:sy n="95" d="100"/>
        </p:scale>
        <p:origin x="-8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10194-3669-41E1-8588-5C528EE758A7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BF8FA-CF67-4982-A707-618288987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4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F8FA-CF67-4982-A707-6182889872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F8FA-CF67-4982-A707-6182889872C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AE10B-3253-4F67-9A34-0367779D76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D65F-5653-4EE9-9351-D428DEC5C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цветы, фотоальбом, память, день победы, вов, война, победа, флаг, орден, награда,ссср, гвоздики, фон, газета, старина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16632"/>
            <a:ext cx="6624832" cy="1368152"/>
          </a:xfrm>
          <a:noFill/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Бессмертный полк МБОУ ДО ЦДТ №4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72761">
            <a:off x="4888150" y="1615473"/>
            <a:ext cx="2856842" cy="22429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Книга памяти родственников </a:t>
            </a:r>
            <a:r>
              <a:rPr lang="ru-RU" sz="1800" b="1" dirty="0" smtClean="0">
                <a:solidFill>
                  <a:srgbClr val="FF0000"/>
                </a:solidFill>
              </a:rPr>
              <a:t>обучающихся </a:t>
            </a:r>
            <a:r>
              <a:rPr lang="ru-RU" sz="1800" b="1" dirty="0" smtClean="0">
                <a:solidFill>
                  <a:srgbClr val="FF0000"/>
                </a:solidFill>
              </a:rPr>
              <a:t>и </a:t>
            </a:r>
            <a:r>
              <a:rPr lang="ru-RU" sz="1800" b="1" dirty="0" smtClean="0">
                <a:solidFill>
                  <a:srgbClr val="FF0000"/>
                </a:solidFill>
              </a:rPr>
              <a:t>работников                   МБОУ ДО ЦДТ №4 участников </a:t>
            </a:r>
            <a:r>
              <a:rPr lang="ru-RU" sz="1800" b="1" dirty="0" smtClean="0">
                <a:solidFill>
                  <a:srgbClr val="FF0000"/>
                </a:solidFill>
              </a:rPr>
              <a:t>Великой Отечественной </a:t>
            </a:r>
            <a:r>
              <a:rPr lang="ru-RU" sz="1800" b="1" dirty="0" smtClean="0">
                <a:solidFill>
                  <a:srgbClr val="FF0000"/>
                </a:solidFill>
              </a:rPr>
              <a:t>войны 1941-1945г.г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11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5013" y="404664"/>
            <a:ext cx="3895299" cy="5480596"/>
          </a:xfrm>
          <a:prstGeom prst="rect">
            <a:avLst/>
          </a:prstGeom>
          <a:noFill/>
        </p:spPr>
      </p:pic>
    </p:spTree>
  </p:cSld>
  <p:clrMapOvr>
    <a:masterClrMapping/>
  </p:clrMapOvr>
  <p:transition advTm="67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20688"/>
            <a:ext cx="3528392" cy="4968552"/>
          </a:xfrm>
        </p:spPr>
      </p:pic>
    </p:spTree>
  </p:cSld>
  <p:clrMapOvr>
    <a:masterClrMapping/>
  </p:clrMapOvr>
  <p:transition advTm="639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7101" y="620688"/>
            <a:ext cx="3901243" cy="5168504"/>
          </a:xfrm>
          <a:prstGeom prst="rect">
            <a:avLst/>
          </a:prstGeom>
          <a:noFill/>
        </p:spPr>
      </p:pic>
    </p:spTree>
  </p:cSld>
  <p:clrMapOvr>
    <a:masterClrMapping/>
  </p:clrMapOvr>
  <p:transition advTm="623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91"/>
            <a:ext cx="9144001" cy="6858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169" y="548680"/>
            <a:ext cx="4075183" cy="533458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6000768"/>
            <a:ext cx="6858016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Отец Малининой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Ольги Сократовны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12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4214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0"/>
            <a:ext cx="7758138" cy="1000108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Общая фотография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268760"/>
            <a:ext cx="6048672" cy="40507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00232" y="6215082"/>
            <a:ext cx="692948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Отец Малининой Ольги Сократовны </a:t>
            </a:r>
            <a:b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92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28926" y="6286520"/>
            <a:ext cx="6500858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Дядя Базылевой Елены Валерьевны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452759"/>
            <a:ext cx="3672408" cy="5292827"/>
          </a:xfrm>
          <a:prstGeom prst="rect">
            <a:avLst/>
          </a:prstGeom>
          <a:noFill/>
        </p:spPr>
      </p:pic>
    </p:spTree>
  </p:cSld>
  <p:clrMapOvr>
    <a:masterClrMapping/>
  </p:clrMapOvr>
  <p:transition advTm="639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43306" y="6286520"/>
            <a:ext cx="5229204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Прадедушка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Комаровой Мирославы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76673"/>
            <a:ext cx="3905560" cy="5328592"/>
          </a:xfrm>
          <a:prstGeom prst="rect">
            <a:avLst/>
          </a:prstGeom>
          <a:noFill/>
        </p:spPr>
      </p:pic>
    </p:spTree>
  </p:cSld>
  <p:clrMapOvr>
    <a:masterClrMapping/>
  </p:clrMapOvr>
  <p:transition advTm="53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868" y="6286520"/>
            <a:ext cx="5300642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Дедушка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Лукояновой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Евгении Викторовны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868" y="332656"/>
            <a:ext cx="3567315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493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332656"/>
            <a:ext cx="4032448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2878"/>
      </p:ext>
    </p:extLst>
  </p:cSld>
  <p:clrMapOvr>
    <a:masterClrMapping/>
  </p:clrMapOvr>
  <p:transition advTm="62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300906" cy="92867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188640"/>
            <a:ext cx="3744416" cy="5400600"/>
          </a:xfrm>
          <a:prstGeom prst="rect">
            <a:avLst/>
          </a:prstGeom>
          <a:noFill/>
        </p:spPr>
      </p:pic>
    </p:spTree>
  </p:cSld>
  <p:clrMapOvr>
    <a:masterClrMapping/>
  </p:clrMapOvr>
  <p:transition advTm="75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качать День победы картинки горжу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356" y="620688"/>
            <a:ext cx="3817996" cy="5112568"/>
          </a:xfrm>
          <a:prstGeom prst="rect">
            <a:avLst/>
          </a:prstGeom>
          <a:noFill/>
        </p:spPr>
      </p:pic>
    </p:spTree>
  </p:cSld>
  <p:clrMapOvr>
    <a:masterClrMapping/>
  </p:clrMapOvr>
  <p:transition advTm="796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43</Words>
  <Application>Microsoft Office PowerPoint</Application>
  <PresentationFormat>Экран (4:3)</PresentationFormat>
  <Paragraphs>11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Бессмертный полк МБОУ ДО ЦДТ №4</vt:lpstr>
      <vt:lpstr>Презентация PowerPoint</vt:lpstr>
      <vt:lpstr>Общая фотография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Бессмертный полк</dc:title>
  <dc:creator>Белозерова ЛА</dc:creator>
  <cp:lastModifiedBy>Евгения</cp:lastModifiedBy>
  <cp:revision>25</cp:revision>
  <dcterms:created xsi:type="dcterms:W3CDTF">2015-02-09T10:41:23Z</dcterms:created>
  <dcterms:modified xsi:type="dcterms:W3CDTF">2018-02-26T07:28:17Z</dcterms:modified>
</cp:coreProperties>
</file>